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7BE0FE-E2A4-0267-6C30-FFCE62917823}" v="4" dt="2025-09-07T17:44:30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O'Neill" userId="S::joanna.oneill@thomaswolseyoa.co.uk::dc008711-1155-475f-95f3-1d5d2cf3cfa2" providerId="AD" clId="Web-{477BE0FE-E2A4-0267-6C30-FFCE62917823}"/>
    <pc:docChg chg="modSld">
      <pc:chgData name="Joanna O'Neill" userId="S::joanna.oneill@thomaswolseyoa.co.uk::dc008711-1155-475f-95f3-1d5d2cf3cfa2" providerId="AD" clId="Web-{477BE0FE-E2A4-0267-6C30-FFCE62917823}" dt="2025-09-07T17:44:30.933" v="3"/>
      <pc:docMkLst>
        <pc:docMk/>
      </pc:docMkLst>
      <pc:sldChg chg="addSp delSp modSp">
        <pc:chgData name="Joanna O'Neill" userId="S::joanna.oneill@thomaswolseyoa.co.uk::dc008711-1155-475f-95f3-1d5d2cf3cfa2" providerId="AD" clId="Web-{477BE0FE-E2A4-0267-6C30-FFCE62917823}" dt="2025-09-07T17:44:30.933" v="3"/>
        <pc:sldMkLst>
          <pc:docMk/>
          <pc:sldMk cId="109857222" sldId="256"/>
        </pc:sldMkLst>
        <pc:picChg chg="add del mod">
          <ac:chgData name="Joanna O'Neill" userId="S::joanna.oneill@thomaswolseyoa.co.uk::dc008711-1155-475f-95f3-1d5d2cf3cfa2" providerId="AD" clId="Web-{477BE0FE-E2A4-0267-6C30-FFCE62917823}" dt="2025-09-07T17:44:29.604" v="2"/>
          <ac:picMkLst>
            <pc:docMk/>
            <pc:sldMk cId="109857222" sldId="256"/>
            <ac:picMk id="2" creationId="{DEBB8FDD-EBD2-C044-59A2-6404B79BB8AB}"/>
          </ac:picMkLst>
        </pc:picChg>
        <pc:picChg chg="add mod">
          <ac:chgData name="Joanna O'Neill" userId="S::joanna.oneill@thomaswolseyoa.co.uk::dc008711-1155-475f-95f3-1d5d2cf3cfa2" providerId="AD" clId="Web-{477BE0FE-E2A4-0267-6C30-FFCE62917823}" dt="2025-09-07T17:44:30.933" v="3"/>
          <ac:picMkLst>
            <pc:docMk/>
            <pc:sldMk cId="109857222" sldId="256"/>
            <ac:picMk id="3" creationId="{D6E8821E-475D-5D4D-DCF6-14DC5BBE0EB2}"/>
          </ac:picMkLst>
        </pc:picChg>
        <pc:picChg chg="del">
          <ac:chgData name="Joanna O'Neill" userId="S::joanna.oneill@thomaswolseyoa.co.uk::dc008711-1155-475f-95f3-1d5d2cf3cfa2" providerId="AD" clId="Web-{477BE0FE-E2A4-0267-6C30-FFCE62917823}" dt="2025-09-07T17:42:13.530" v="0"/>
          <ac:picMkLst>
            <pc:docMk/>
            <pc:sldMk cId="109857222" sldId="256"/>
            <ac:picMk id="4" creationId="{D7039979-96A7-3220-D4C4-DACDAC912362}"/>
          </ac:picMkLst>
        </pc:picChg>
      </pc:sldChg>
    </pc:docChg>
  </pc:docChgLst>
  <pc:docChgLst>
    <pc:chgData clId="Web-{96322056-B9E1-2830-645A-116964F2E2F6}"/>
    <pc:docChg chg="modSld">
      <pc:chgData name="" userId="" providerId="" clId="Web-{96322056-B9E1-2830-645A-116964F2E2F6}" dt="2025-09-03T20:13:00.262" v="0"/>
      <pc:docMkLst>
        <pc:docMk/>
      </pc:docMkLst>
      <pc:sldChg chg="delSp">
        <pc:chgData name="" userId="" providerId="" clId="Web-{96322056-B9E1-2830-645A-116964F2E2F6}" dt="2025-09-03T20:13:00.262" v="0"/>
        <pc:sldMkLst>
          <pc:docMk/>
          <pc:sldMk cId="109857222" sldId="256"/>
        </pc:sldMkLst>
      </pc:sldChg>
    </pc:docChg>
  </pc:docChgLst>
  <pc:docChgLst>
    <pc:chgData name="Joanna O'Neill" userId="S::joanna.oneill@thomaswolseyoa.co.uk::dc008711-1155-475f-95f3-1d5d2cf3cfa2" providerId="AD" clId="Web-{96322056-B9E1-2830-645A-116964F2E2F6}"/>
    <pc:docChg chg="modSld">
      <pc:chgData name="Joanna O'Neill" userId="S::joanna.oneill@thomaswolseyoa.co.uk::dc008711-1155-475f-95f3-1d5d2cf3cfa2" providerId="AD" clId="Web-{96322056-B9E1-2830-645A-116964F2E2F6}" dt="2025-09-03T20:13:04.497" v="1"/>
      <pc:docMkLst>
        <pc:docMk/>
      </pc:docMkLst>
      <pc:sldChg chg="addSp delSp modSp">
        <pc:chgData name="Joanna O'Neill" userId="S::joanna.oneill@thomaswolseyoa.co.uk::dc008711-1155-475f-95f3-1d5d2cf3cfa2" providerId="AD" clId="Web-{96322056-B9E1-2830-645A-116964F2E2F6}" dt="2025-09-03T20:13:04.497" v="1"/>
        <pc:sldMkLst>
          <pc:docMk/>
          <pc:sldMk cId="109857222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E8821E-475D-5D4D-DCF6-14DC5BBE0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787" y="209550"/>
            <a:ext cx="9496425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2c300f0-f1ec-42ed-9ea5-df193e41827d">
      <Terms xmlns="http://schemas.microsoft.com/office/infopath/2007/PartnerControls"/>
    </lcf76f155ced4ddcb4097134ff3c332f>
    <TaxCatchAll xmlns="f6254166-4ac6-4d3a-9b2c-05e93bf8bb4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6574034CC9AE4F80D8E56D7F5EA2C9" ma:contentTypeVersion="18" ma:contentTypeDescription="Create a new document." ma:contentTypeScope="" ma:versionID="d6e0da23c5a321ddf49a67f24815c0e3">
  <xsd:schema xmlns:xsd="http://www.w3.org/2001/XMLSchema" xmlns:xs="http://www.w3.org/2001/XMLSchema" xmlns:p="http://schemas.microsoft.com/office/2006/metadata/properties" xmlns:ns2="d2c300f0-f1ec-42ed-9ea5-df193e41827d" xmlns:ns3="f6254166-4ac6-4d3a-9b2c-05e93bf8bb41" targetNamespace="http://schemas.microsoft.com/office/2006/metadata/properties" ma:root="true" ma:fieldsID="bbfadaaa4494bc80ad17006bab7a1892" ns2:_="" ns3:_="">
    <xsd:import namespace="d2c300f0-f1ec-42ed-9ea5-df193e41827d"/>
    <xsd:import namespace="f6254166-4ac6-4d3a-9b2c-05e93bf8bb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c300f0-f1ec-42ed-9ea5-df193e4182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254166-4ac6-4d3a-9b2c-05e93bf8bb4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6141b5-2f40-4b57-b016-43903e78ea6c}" ma:internalName="TaxCatchAll" ma:showField="CatchAllData" ma:web="f6254166-4ac6-4d3a-9b2c-05e93bf8bb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E96973-58A1-4691-82E3-504909BA6B86}">
  <ds:schemaRefs>
    <ds:schemaRef ds:uri="http://schemas.microsoft.com/office/2006/metadata/properties"/>
    <ds:schemaRef ds:uri="http://schemas.microsoft.com/office/infopath/2007/PartnerControls"/>
    <ds:schemaRef ds:uri="d2c300f0-f1ec-42ed-9ea5-df193e41827d"/>
    <ds:schemaRef ds:uri="f6254166-4ac6-4d3a-9b2c-05e93bf8bb41"/>
  </ds:schemaRefs>
</ds:datastoreItem>
</file>

<file path=customXml/itemProps2.xml><?xml version="1.0" encoding="utf-8"?>
<ds:datastoreItem xmlns:ds="http://schemas.openxmlformats.org/officeDocument/2006/customXml" ds:itemID="{03F63C3C-4480-4941-B319-612D9A4505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c300f0-f1ec-42ed-9ea5-df193e41827d"/>
    <ds:schemaRef ds:uri="f6254166-4ac6-4d3a-9b2c-05e93bf8bb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90A8A8-31B1-4276-9310-3C48A455D9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</cp:revision>
  <dcterms:created xsi:type="dcterms:W3CDTF">2025-09-03T20:12:56Z</dcterms:created>
  <dcterms:modified xsi:type="dcterms:W3CDTF">2025-09-07T17:44:31Z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0x010100736574034CC9AE4F80D8E56D7F5EA2C9</vt:lpwstr>
  </property>
  <property fmtid="{D5CDD505-2E9C-101B-9397-08002B2CF9AE}" pid="3" name="MediaServiceImageTags">
    <vt:lpwstr/>
  </property>
</Properties>
</file>