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B113D7-69A1-7628-F0BF-73FB67AD1209}" v="1" dt="2026-06-04T14:32:02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7313A78-75E2-302A-217E-8DFFBB40C0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037" y="261937"/>
            <a:ext cx="9305925" cy="633412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1977A16-2E6C-F068-6E24-DF5A87ECD5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3013" y="123825"/>
            <a:ext cx="9705975" cy="661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2c300f0-f1ec-42ed-9ea5-df193e41827d">
      <Terms xmlns="http://schemas.microsoft.com/office/infopath/2007/PartnerControls"/>
    </lcf76f155ced4ddcb4097134ff3c332f>
    <TaxCatchAll xmlns="f6254166-4ac6-4d3a-9b2c-05e93bf8bb4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6574034CC9AE4F80D8E56D7F5EA2C9" ma:contentTypeVersion="18" ma:contentTypeDescription="Create a new document." ma:contentTypeScope="" ma:versionID="a2bd74a57d4421982ce5f1c9d7714c07">
  <xsd:schema xmlns:xsd="http://www.w3.org/2001/XMLSchema" xmlns:xs="http://www.w3.org/2001/XMLSchema" xmlns:p="http://schemas.microsoft.com/office/2006/metadata/properties" xmlns:ns2="d2c300f0-f1ec-42ed-9ea5-df193e41827d" xmlns:ns3="f6254166-4ac6-4d3a-9b2c-05e93bf8bb41" targetNamespace="http://schemas.microsoft.com/office/2006/metadata/properties" ma:root="true" ma:fieldsID="123f22585eb2202921c68b8e8f9c5af5" ns2:_="" ns3:_="">
    <xsd:import namespace="d2c300f0-f1ec-42ed-9ea5-df193e41827d"/>
    <xsd:import namespace="f6254166-4ac6-4d3a-9b2c-05e93bf8bb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c300f0-f1ec-42ed-9ea5-df193e4182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254166-4ac6-4d3a-9b2c-05e93bf8bb4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6141b5-2f40-4b57-b016-43903e78ea6c}" ma:internalName="TaxCatchAll" ma:showField="CatchAllData" ma:web="f6254166-4ac6-4d3a-9b2c-05e93bf8bb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E96973-58A1-4691-82E3-504909BA6B86}">
  <ds:schemaRefs>
    <ds:schemaRef ds:uri="http://schemas.microsoft.com/office/2006/metadata/properties"/>
    <ds:schemaRef ds:uri="http://schemas.microsoft.com/office/infopath/2007/PartnerControls"/>
    <ds:schemaRef ds:uri="d2c300f0-f1ec-42ed-9ea5-df193e41827d"/>
    <ds:schemaRef ds:uri="f6254166-4ac6-4d3a-9b2c-05e93bf8bb41"/>
  </ds:schemaRefs>
</ds:datastoreItem>
</file>

<file path=customXml/itemProps2.xml><?xml version="1.0" encoding="utf-8"?>
<ds:datastoreItem xmlns:ds="http://schemas.openxmlformats.org/officeDocument/2006/customXml" ds:itemID="{5E90A8A8-31B1-4276-9310-3C48A455D9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725F92-FD97-47F3-B132-F6B699B87A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c300f0-f1ec-42ed-9ea5-df193e41827d"/>
    <ds:schemaRef ds:uri="f6254166-4ac6-4d3a-9b2c-05e93bf8bb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18</cp:revision>
  <dcterms:created xsi:type="dcterms:W3CDTF">2025-09-03T20:12:56Z</dcterms:created>
  <dcterms:modified xsi:type="dcterms:W3CDTF">2026-06-16T08:33:27Z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0x010100736574034CC9AE4F80D8E56D7F5EA2C9</vt:lpwstr>
  </property>
  <property fmtid="{D5CDD505-2E9C-101B-9397-08002B2CF9AE}" pid="3" name="MediaServiceImageTags">
    <vt:lpwstr/>
  </property>
</Properties>
</file>